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6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E0B478-42E8-4C2C-BDB8-650802BE94AD}" type="datetimeFigureOut">
              <a:rPr lang="en-US" smtClean="0"/>
              <a:t>2/3/2010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CB780D-5704-4051-A2EF-8971434E733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B780D-5704-4051-A2EF-8971434E7334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B780D-5704-4051-A2EF-8971434E7334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B780D-5704-4051-A2EF-8971434E7334}" type="slidenum">
              <a:rPr lang="en-US" smtClean="0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B780D-5704-4051-A2EF-8971434E7334}" type="slidenum">
              <a:rPr lang="en-US" smtClean="0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B780D-5704-4051-A2EF-8971434E7334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B780D-5704-4051-A2EF-8971434E7334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B780D-5704-4051-A2EF-8971434E7334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B780D-5704-4051-A2EF-8971434E7334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B780D-5704-4051-A2EF-8971434E7334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B780D-5704-4051-A2EF-8971434E7334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B780D-5704-4051-A2EF-8971434E7334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B780D-5704-4051-A2EF-8971434E7334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4215C-A1AF-4511-994F-5A85FDC3F438}" type="datetimeFigureOut">
              <a:rPr lang="en-US" smtClean="0"/>
              <a:t>2/3/2010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23CD-0568-4E90-A759-9926951E0E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4215C-A1AF-4511-994F-5A85FDC3F438}" type="datetimeFigureOut">
              <a:rPr lang="en-US" smtClean="0"/>
              <a:t>2/3/2010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23CD-0568-4E90-A759-9926951E0E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4215C-A1AF-4511-994F-5A85FDC3F438}" type="datetimeFigureOut">
              <a:rPr lang="en-US" smtClean="0"/>
              <a:t>2/3/2010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23CD-0568-4E90-A759-9926951E0E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4215C-A1AF-4511-994F-5A85FDC3F438}" type="datetimeFigureOut">
              <a:rPr lang="en-US" smtClean="0"/>
              <a:t>2/3/2010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23CD-0568-4E90-A759-9926951E0E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4215C-A1AF-4511-994F-5A85FDC3F438}" type="datetimeFigureOut">
              <a:rPr lang="en-US" smtClean="0"/>
              <a:t>2/3/2010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23CD-0568-4E90-A759-9926951E0E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4215C-A1AF-4511-994F-5A85FDC3F438}" type="datetimeFigureOut">
              <a:rPr lang="en-US" smtClean="0"/>
              <a:t>2/3/2010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23CD-0568-4E90-A759-9926951E0E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4215C-A1AF-4511-994F-5A85FDC3F438}" type="datetimeFigureOut">
              <a:rPr lang="en-US" smtClean="0"/>
              <a:t>2/3/2010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23CD-0568-4E90-A759-9926951E0E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4215C-A1AF-4511-994F-5A85FDC3F438}" type="datetimeFigureOut">
              <a:rPr lang="en-US" smtClean="0"/>
              <a:t>2/3/2010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23CD-0568-4E90-A759-9926951E0E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4215C-A1AF-4511-994F-5A85FDC3F438}" type="datetimeFigureOut">
              <a:rPr lang="en-US" smtClean="0"/>
              <a:t>2/3/2010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23CD-0568-4E90-A759-9926951E0E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4215C-A1AF-4511-994F-5A85FDC3F438}" type="datetimeFigureOut">
              <a:rPr lang="en-US" smtClean="0"/>
              <a:t>2/3/2010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23CD-0568-4E90-A759-9926951E0E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4215C-A1AF-4511-994F-5A85FDC3F438}" type="datetimeFigureOut">
              <a:rPr lang="en-US" smtClean="0"/>
              <a:t>2/3/2010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23CD-0568-4E90-A759-9926951E0E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E4215C-A1AF-4511-994F-5A85FDC3F438}" type="datetimeFigureOut">
              <a:rPr lang="en-US" smtClean="0"/>
              <a:t>2/3/2010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0D23CD-0568-4E90-A759-9926951E0EE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Barkman\Pictures\2010-02-03\009.MPG" TargetMode="Externa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Barkman\Pictures\2010-02-03\015.MPG" TargetMode="Externa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009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524000" y="1143000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24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Barkman\Pictures\2010-02-03\0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Barkman\Pictures\2010-02-03\0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Barkman\Pictures\2010-02-03\0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Barkman\Pictures\2010-02-03\0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Barkman\Pictures\2010-02-03\0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015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524000" y="1143000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Barkman\Pictures\2010-02-03\0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Barkman\Pictures\2010-02-03\0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Barkman\Pictures\2010-02-03\0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Barkman\Pictures\2010-02-03\0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Barkman\Pictures\2010-02-03\0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12</Words>
  <Application>Microsoft Office PowerPoint</Application>
  <PresentationFormat>On-screen Show (4:3)</PresentationFormat>
  <Paragraphs>12</Paragraphs>
  <Slides>12</Slides>
  <Notes>12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Barkman</dc:creator>
  <cp:lastModifiedBy>Barkman</cp:lastModifiedBy>
  <cp:revision>1</cp:revision>
  <dcterms:created xsi:type="dcterms:W3CDTF">2010-02-04T02:13:36Z</dcterms:created>
  <dcterms:modified xsi:type="dcterms:W3CDTF">2010-02-04T02:22:08Z</dcterms:modified>
</cp:coreProperties>
</file>